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D75D-DA95-8312-7A5D-48E06F352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801B3F7-A75E-6ACD-F539-38FF1CB2A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629E41-949D-BBCB-B707-F75CFD78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EC9B-5921-44E6-86E0-F7F2095181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0850A4-69A5-F8AD-1189-D27DB895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B1E1F0-7610-D16D-946B-790F8C92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0ABC-5076-440B-B494-44FAFC4FF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59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43225C-C2F4-AD69-8CF8-06DC13BF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1C5DEB-4E68-79FE-F493-95CDC503A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9A7D50-579F-AE54-D327-23E3CD97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EC9B-5921-44E6-86E0-F7F2095181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DACB68-44E2-CFAD-11F0-F4D06EDA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D0EB37-6662-4A54-005F-4BB21EA9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0ABC-5076-440B-B494-44FAFC4FF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0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A413A7D-8855-1CD5-1E4D-6A319BA87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4A14D9-84B3-BE80-D094-172627E2D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D919C7-88CD-73B1-745F-4812761F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EC9B-5921-44E6-86E0-F7F2095181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A7A8CB-2212-6883-3488-890ED20F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16B3BE-2824-C89A-6EE5-C9EC680D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0ABC-5076-440B-B494-44FAFC4FF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42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334614-B73B-ACCA-C4AE-776DA2398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17A218-8824-4D4A-F500-60AB98F17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BA27D7-DDE3-A322-6329-B0BFFE55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EC9B-5921-44E6-86E0-F7F2095181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735291-B532-5DE9-CEE7-B60321D2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48741D-8DA7-2249-676A-E4AF336F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0ABC-5076-440B-B494-44FAFC4FF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95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1D185A-E4DB-DBC9-2C0F-AB8E57CA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F07415-4B07-62AA-0EE3-705DBBA48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F9E6EE-CBAF-18F5-1C30-B68A819F2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EC9B-5921-44E6-86E0-F7F2095181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73F31A-F74A-A913-AE24-9E530C37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AB11BD-C6BF-F701-0FF8-5D514543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0ABC-5076-440B-B494-44FAFC4FF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02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2C5EC6-3236-2B87-9EA4-A185F49C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1087D5-B2A6-133C-ED7D-C02ED15B1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D99BA7-664D-1F76-0751-03E3A988F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292E55-DEA1-E64C-B871-3AFCA4AB8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EC9B-5921-44E6-86E0-F7F2095181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5005E6-A161-092F-7C68-0CCAA70C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52C506-FFA1-BCFB-3F8E-CA22DAA1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0ABC-5076-440B-B494-44FAFC4FF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31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E90DD8-564B-78EA-BDEB-19B586488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FAD2CD-5ED4-4067-B481-15A3A2933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270119-506A-478C-5B7E-FC7D4864F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88C9E0F-3AF7-41E8-8EF7-5658419C5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AE09112-F6B7-B6FC-B61B-92A1658A9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1E81D68-1B28-E455-5EFB-60DD1490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EC9B-5921-44E6-86E0-F7F2095181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4AB015-803E-B514-49B2-1658AFD8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094D4B-5CF8-0A35-629E-2CD9265E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0ABC-5076-440B-B494-44FAFC4FF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66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C2B3EF-F59C-E14C-CFA9-CE51B92F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2330D44-09C1-FBC0-84D1-1D9EDA5E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EC9B-5921-44E6-86E0-F7F2095181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773B48-5E0E-7899-10EE-F0B38E17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9F9ACD1-4BA0-77E6-4C84-DC554B2B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0ABC-5076-440B-B494-44FAFC4FF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39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AC83EA0-420C-FA8A-D470-6799C6CB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EC9B-5921-44E6-86E0-F7F2095181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6E9586-9A9A-0C44-7F71-FD0D9F80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79C366-A4E9-E25A-D819-64E08359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0ABC-5076-440B-B494-44FAFC4FF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28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63DBC2-634A-58BB-2C91-1E6075A1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AB9E5C-4221-9E8A-76C2-631CC1FAE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DE8D28A-FC69-D23B-37B4-795735FEA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A5ACE6-EDE4-AC46-DDDF-4D1BFCEC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EC9B-5921-44E6-86E0-F7F2095181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45CDFC-8908-6DD8-E93A-6231A77C5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D8797E-8ACB-ED21-1B7E-847458B4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0ABC-5076-440B-B494-44FAFC4FF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69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C6C324-EFB4-DBA9-D4C3-3572C8D1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50FEF96-D0C9-E5F5-0650-5038FBF84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308966-030F-BE12-EDAC-00BCAA9C8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EA5379-2EC4-70A4-3ADE-A3C9CEE9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EC9B-5921-44E6-86E0-F7F2095181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C62AB8-36B2-E683-2B9C-D130D7C1A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E1C88D-451B-BE0C-7336-7E9F949A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0ABC-5076-440B-B494-44FAFC4FF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59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6E2450F-DBE1-A091-CCE3-1B2B1B63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A2837-14BC-3223-61C1-B43B34722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AAB809-116C-5651-9985-83E6E6417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3AEC9B-5921-44E6-86E0-F7F2095181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B89F2D-A3FC-8F0A-8922-B78663991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33BCA5-56BE-42C6-052B-E7D1731D9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230ABC-5076-440B-B494-44FAFC4FF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22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BBEFBBA5-805D-E292-BC23-6604656F9E81}"/>
              </a:ext>
            </a:extLst>
          </p:cNvPr>
          <p:cNvSpPr/>
          <p:nvPr/>
        </p:nvSpPr>
        <p:spPr>
          <a:xfrm>
            <a:off x="-209550" y="-161925"/>
            <a:ext cx="12782550" cy="7267575"/>
          </a:xfrm>
          <a:prstGeom prst="rect">
            <a:avLst/>
          </a:prstGeom>
          <a:solidFill>
            <a:srgbClr val="F6E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727AF5C-4E87-3B11-2D08-E6F2280376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492" r="466" b="18490"/>
          <a:stretch/>
        </p:blipFill>
        <p:spPr>
          <a:xfrm>
            <a:off x="8253413" y="572300"/>
            <a:ext cx="3512343" cy="569736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85BC1AE-B871-B28D-4C8E-322E808056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014" b="18131"/>
          <a:stretch/>
        </p:blipFill>
        <p:spPr>
          <a:xfrm>
            <a:off x="333375" y="638176"/>
            <a:ext cx="3448050" cy="56769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508FC38-B9BD-C2A1-1C9B-79954F481E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7870"/>
          <a:stretch/>
        </p:blipFill>
        <p:spPr>
          <a:xfrm>
            <a:off x="4321969" y="617712"/>
            <a:ext cx="3448050" cy="569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973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Otorino</dc:creator>
  <cp:lastModifiedBy>Otorino</cp:lastModifiedBy>
  <cp:revision>1</cp:revision>
  <dcterms:created xsi:type="dcterms:W3CDTF">2025-02-18T13:57:27Z</dcterms:created>
  <dcterms:modified xsi:type="dcterms:W3CDTF">2025-02-18T14:14:04Z</dcterms:modified>
</cp:coreProperties>
</file>